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922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7580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746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770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821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365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158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362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710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036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475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850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3874805" y="1176712"/>
            <a:ext cx="6216546" cy="40131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1400" dirty="0" smtClean="0">
                <a:solidFill>
                  <a:prstClr val="black"/>
                </a:solidFill>
              </a:rPr>
              <a:t>             Deltagarens process mot </a:t>
            </a:r>
            <a:r>
              <a:rPr lang="sv-SE" sz="1400" dirty="0" smtClean="0">
                <a:solidFill>
                  <a:prstClr val="black"/>
                </a:solidFill>
              </a:rPr>
              <a:t>arbete inom ramen för </a:t>
            </a:r>
            <a:r>
              <a:rPr lang="sv-SE" sz="1400" dirty="0" smtClean="0">
                <a:solidFill>
                  <a:prstClr val="black"/>
                </a:solidFill>
              </a:rPr>
              <a:t>projektet</a:t>
            </a:r>
          </a:p>
          <a:p>
            <a:pPr lvl="0"/>
            <a:endParaRPr lang="sv-SE" sz="1400" dirty="0">
              <a:solidFill>
                <a:prstClr val="black"/>
              </a:solidFill>
            </a:endParaRPr>
          </a:p>
          <a:p>
            <a:pPr lvl="0"/>
            <a:endParaRPr lang="sv-SE" sz="1400" dirty="0" smtClean="0">
              <a:solidFill>
                <a:prstClr val="black"/>
              </a:solidFill>
            </a:endParaRPr>
          </a:p>
          <a:p>
            <a:pPr lvl="0"/>
            <a:endParaRPr lang="sv-SE" sz="1400" dirty="0" smtClean="0">
              <a:solidFill>
                <a:prstClr val="black"/>
              </a:solidFill>
            </a:endParaRPr>
          </a:p>
          <a:p>
            <a:pPr lvl="0"/>
            <a:endParaRPr lang="sv-SE" sz="1400" dirty="0">
              <a:solidFill>
                <a:prstClr val="black"/>
              </a:solidFill>
            </a:endParaRPr>
          </a:p>
          <a:p>
            <a:pPr lvl="0"/>
            <a:endParaRPr lang="sv-SE" sz="1400" dirty="0" smtClean="0">
              <a:solidFill>
                <a:prstClr val="black"/>
              </a:solidFill>
            </a:endParaRPr>
          </a:p>
          <a:p>
            <a:pPr lvl="0"/>
            <a:endParaRPr lang="sv-SE" sz="1400" dirty="0">
              <a:solidFill>
                <a:prstClr val="black"/>
              </a:solidFill>
            </a:endParaRPr>
          </a:p>
          <a:p>
            <a:pPr lvl="0"/>
            <a:endParaRPr lang="sv-SE" sz="1400" dirty="0" smtClean="0">
              <a:solidFill>
                <a:prstClr val="black"/>
              </a:solidFill>
            </a:endParaRPr>
          </a:p>
          <a:p>
            <a:pPr lvl="0"/>
            <a:endParaRPr lang="sv-SE" sz="1400" dirty="0" smtClean="0">
              <a:solidFill>
                <a:prstClr val="black"/>
              </a:solidFill>
            </a:endParaRPr>
          </a:p>
          <a:p>
            <a:pPr lvl="0"/>
            <a:endParaRPr lang="sv-SE" sz="1400" dirty="0">
              <a:solidFill>
                <a:prstClr val="black"/>
              </a:solidFill>
            </a:endParaRPr>
          </a:p>
          <a:p>
            <a:pPr lvl="0"/>
            <a:endParaRPr lang="sv-SE" sz="1400" dirty="0" smtClean="0">
              <a:solidFill>
                <a:prstClr val="black"/>
              </a:solidFill>
            </a:endParaRPr>
          </a:p>
          <a:p>
            <a:pPr lvl="0"/>
            <a:endParaRPr lang="sv-SE" sz="1400" dirty="0" smtClean="0">
              <a:solidFill>
                <a:prstClr val="black"/>
              </a:solidFill>
            </a:endParaRPr>
          </a:p>
          <a:p>
            <a:pPr lvl="0"/>
            <a:endParaRPr lang="sv-SE" sz="1400" dirty="0">
              <a:solidFill>
                <a:prstClr val="black"/>
              </a:solidFill>
            </a:endParaRPr>
          </a:p>
          <a:p>
            <a:pPr lvl="0"/>
            <a:endParaRPr lang="sv-SE" sz="1400" dirty="0" smtClean="0">
              <a:solidFill>
                <a:prstClr val="black"/>
              </a:solidFill>
            </a:endParaRPr>
          </a:p>
          <a:p>
            <a:pPr lvl="0"/>
            <a:endParaRPr lang="sv-SE" sz="1400" dirty="0">
              <a:solidFill>
                <a:prstClr val="black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989367" y="2314832"/>
            <a:ext cx="1210181" cy="15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1100" b="1" i="1" dirty="0" smtClean="0">
                <a:solidFill>
                  <a:prstClr val="black"/>
                </a:solidFill>
              </a:rPr>
              <a:t>Resurser i projektet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-SE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-CM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-IPS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-Arbetsterapeut</a:t>
            </a:r>
          </a:p>
          <a:p>
            <a:pPr lvl="0"/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5403947" y="2314832"/>
            <a:ext cx="1882943" cy="23846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1100" b="1" i="1" dirty="0" smtClean="0">
                <a:solidFill>
                  <a:prstClr val="black"/>
                </a:solidFill>
              </a:rPr>
              <a:t>Aktiviteter i projektet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-Motiverande samtal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-Kartläggning av behov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-Initiering och koordinering av vård och sociala insatser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-Stöd i samband med studiebesök/praktik hos </a:t>
            </a:r>
            <a:r>
              <a:rPr lang="sv-SE" sz="1100" dirty="0" err="1" smtClean="0">
                <a:solidFill>
                  <a:prstClr val="black"/>
                </a:solidFill>
              </a:rPr>
              <a:t>arbetsgiv</a:t>
            </a:r>
            <a:endParaRPr lang="sv-SE" sz="1100" dirty="0" smtClean="0">
              <a:solidFill>
                <a:prstClr val="black"/>
              </a:solidFill>
            </a:endParaRP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-Kommunikation/ avstämning/planering/samarbete med ord handlägg</a:t>
            </a:r>
          </a:p>
          <a:p>
            <a:pPr lvl="0"/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7452326" y="2314832"/>
            <a:ext cx="1725044" cy="18248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1100" dirty="0" smtClean="0">
                <a:solidFill>
                  <a:prstClr val="black"/>
                </a:solidFill>
              </a:rPr>
              <a:t>Insatser utanför projektet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-Friskvård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-Vård, </a:t>
            </a:r>
            <a:r>
              <a:rPr lang="sv-SE" sz="1100" dirty="0" err="1" smtClean="0">
                <a:solidFill>
                  <a:prstClr val="black"/>
                </a:solidFill>
              </a:rPr>
              <a:t>exv</a:t>
            </a:r>
            <a:r>
              <a:rPr lang="sv-SE" sz="1100" dirty="0" smtClean="0">
                <a:solidFill>
                  <a:prstClr val="black"/>
                </a:solidFill>
              </a:rPr>
              <a:t> KBT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-Sociala insatser </a:t>
            </a:r>
            <a:r>
              <a:rPr lang="sv-SE" sz="1100" dirty="0" err="1" smtClean="0">
                <a:solidFill>
                  <a:prstClr val="black"/>
                </a:solidFill>
              </a:rPr>
              <a:t>exv</a:t>
            </a:r>
            <a:r>
              <a:rPr lang="sv-SE" sz="1100" dirty="0" smtClean="0">
                <a:solidFill>
                  <a:prstClr val="black"/>
                </a:solidFill>
              </a:rPr>
              <a:t>:</a:t>
            </a:r>
          </a:p>
          <a:p>
            <a:pPr lvl="1"/>
            <a:r>
              <a:rPr lang="sv-SE" sz="1100" dirty="0" smtClean="0">
                <a:solidFill>
                  <a:prstClr val="black"/>
                </a:solidFill>
              </a:rPr>
              <a:t>-Skuldsanering</a:t>
            </a:r>
          </a:p>
          <a:p>
            <a:pPr lvl="1"/>
            <a:r>
              <a:rPr lang="sv-SE" sz="1100" dirty="0" smtClean="0">
                <a:solidFill>
                  <a:prstClr val="black"/>
                </a:solidFill>
              </a:rPr>
              <a:t>-Boendestöd</a:t>
            </a:r>
          </a:p>
          <a:p>
            <a:pPr lvl="1"/>
            <a:r>
              <a:rPr lang="sv-SE" sz="1100" dirty="0" smtClean="0">
                <a:solidFill>
                  <a:prstClr val="black"/>
                </a:solidFill>
              </a:rPr>
              <a:t>-Språkinsatser</a:t>
            </a:r>
          </a:p>
          <a:p>
            <a:r>
              <a:rPr lang="sv-SE" sz="1100" dirty="0" smtClean="0">
                <a:solidFill>
                  <a:prstClr val="black"/>
                </a:solidFill>
              </a:rPr>
              <a:t>-SIP</a:t>
            </a:r>
          </a:p>
          <a:p>
            <a:pPr lvl="0"/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2161369" y="2314832"/>
            <a:ext cx="519368" cy="13314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1100" dirty="0" err="1" smtClean="0">
                <a:solidFill>
                  <a:prstClr val="black"/>
                </a:solidFill>
              </a:rPr>
              <a:t>Identifie</a:t>
            </a:r>
            <a:r>
              <a:rPr lang="sv-SE" sz="1100" dirty="0" smtClean="0">
                <a:solidFill>
                  <a:prstClr val="black"/>
                </a:solidFill>
              </a:rPr>
              <a:t>-ring av individer</a:t>
            </a:r>
          </a:p>
          <a:p>
            <a:pPr lvl="0"/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9266426" y="2322636"/>
            <a:ext cx="766649" cy="7702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1100" dirty="0" smtClean="0">
                <a:solidFill>
                  <a:prstClr val="black"/>
                </a:solidFill>
              </a:rPr>
              <a:t>Avslut i projektet</a:t>
            </a:r>
          </a:p>
          <a:p>
            <a:pPr lvl="0"/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2938085" y="2318082"/>
            <a:ext cx="831854" cy="15721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1100" dirty="0" smtClean="0">
                <a:solidFill>
                  <a:prstClr val="black"/>
                </a:solidFill>
              </a:rPr>
              <a:t>Bedöm-</a:t>
            </a:r>
            <a:r>
              <a:rPr lang="sv-SE" sz="1100" dirty="0" err="1" smtClean="0">
                <a:solidFill>
                  <a:prstClr val="black"/>
                </a:solidFill>
              </a:rPr>
              <a:t>ning</a:t>
            </a:r>
            <a:r>
              <a:rPr lang="sv-SE" sz="1100" dirty="0" smtClean="0">
                <a:solidFill>
                  <a:prstClr val="black"/>
                </a:solidFill>
              </a:rPr>
              <a:t> / beslut om projekt-deltagande</a:t>
            </a:r>
          </a:p>
          <a:p>
            <a:pPr lvl="0"/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724345" y="2314832"/>
            <a:ext cx="1047098" cy="29409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1100" b="1" i="1" dirty="0" smtClean="0">
                <a:solidFill>
                  <a:prstClr val="black"/>
                </a:solidFill>
              </a:rPr>
              <a:t>Problem: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Det finns många personer som står </a:t>
            </a:r>
            <a:r>
              <a:rPr lang="sv-SE" sz="1100" b="1" dirty="0" smtClean="0">
                <a:solidFill>
                  <a:prstClr val="black"/>
                </a:solidFill>
              </a:rPr>
              <a:t>långt ifrån arbetsmarknaden </a:t>
            </a:r>
            <a:r>
              <a:rPr lang="sv-SE" sz="1100" dirty="0" smtClean="0">
                <a:solidFill>
                  <a:prstClr val="black"/>
                </a:solidFill>
              </a:rPr>
              <a:t>och är i behov av samordnat stöd, och dessa </a:t>
            </a:r>
            <a:r>
              <a:rPr lang="sv-SE" sz="1100" b="1" dirty="0" smtClean="0">
                <a:solidFill>
                  <a:prstClr val="black"/>
                </a:solidFill>
              </a:rPr>
              <a:t>saknar rätt insatser </a:t>
            </a:r>
            <a:r>
              <a:rPr lang="sv-SE" sz="1100" dirty="0" smtClean="0">
                <a:solidFill>
                  <a:prstClr val="black"/>
                </a:solidFill>
              </a:rPr>
              <a:t>för att komma till egen försörjning</a:t>
            </a:r>
            <a:endParaRPr lang="sv-SE" sz="1100" dirty="0">
              <a:solidFill>
                <a:prstClr val="black"/>
              </a:solidFill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10371438" y="2309844"/>
            <a:ext cx="1570823" cy="15480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1100" b="1" i="1" dirty="0" smtClean="0">
                <a:solidFill>
                  <a:prstClr val="black"/>
                </a:solidFill>
              </a:rPr>
              <a:t>Resultat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dirty="0" smtClean="0">
                <a:solidFill>
                  <a:prstClr val="black"/>
                </a:solidFill>
              </a:rPr>
              <a:t>Självskattad stegförflyttning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dirty="0" smtClean="0">
                <a:solidFill>
                  <a:prstClr val="black"/>
                </a:solidFill>
              </a:rPr>
              <a:t>Redo för stöd från ordinarie verksamhet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dirty="0" smtClean="0">
                <a:solidFill>
                  <a:prstClr val="black"/>
                </a:solidFill>
              </a:rPr>
              <a:t>Arbete/studier</a:t>
            </a:r>
          </a:p>
          <a:p>
            <a:pPr lvl="0"/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2253392" y="403695"/>
            <a:ext cx="7714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 dirty="0" smtClean="0"/>
              <a:t>Gemensam projektkarta IRIS – en del av </a:t>
            </a:r>
            <a:r>
              <a:rPr lang="sv-SE" sz="2000" b="1" dirty="0" smtClean="0"/>
              <a:t>förändringsteorin - individnivå</a:t>
            </a:r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131489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3082</TotalTime>
  <Words>138</Words>
  <Application>Microsoft Office PowerPoint</Application>
  <PresentationFormat>Bredbild</PresentationFormat>
  <Paragraphs>42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Heide</dc:creator>
  <cp:lastModifiedBy>Anders Heide</cp:lastModifiedBy>
  <cp:revision>20</cp:revision>
  <dcterms:created xsi:type="dcterms:W3CDTF">2020-02-07T10:08:37Z</dcterms:created>
  <dcterms:modified xsi:type="dcterms:W3CDTF">2020-04-01T16:36:21Z</dcterms:modified>
</cp:coreProperties>
</file>